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9728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5000" b="1" dirty="0">
                <a:solidFill>
                  <a:srgbClr val="FFFFFF"/>
                </a:solidFill>
              </a:rPr>
              <a:t>Idea2Business</a:t>
            </a:r>
            <a:endParaRPr lang="en-US" sz="5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Team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The team behind Idea2Business is comprised of experienced entrepreneurs and business professionals. The team has extensive experience in the startup industry and is well-versed in the process of turning an idea into a successful business. </a:t>
            </a:r>
            <a:endParaRPr lang="en-US" sz="4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Ask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We are looking for funding to continue developing the platform and expanding our customer base. </a:t>
            </a:r>
            <a:endParaRPr lang="en-US" sz="4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Unique Selling Point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Idea2Business is the only platform that provides comprehensive resources and step-by-step guidance for turning an idea into a successful business. </a:t>
            </a:r>
            <a:endParaRPr lang="en-US" sz="4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Target Audience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Our target audience is aspiring entrepreneurs who are looking to turn their ideas into a successful venture. We are also targeting experienced entrepreneurs who are looking to expand their businesses.</a:t>
            </a:r>
            <a:endParaRPr lang="en-US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Problem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Many great ideas are not realized due to the lack of resources and know-how. People have great ideas, but don't know how to turn them into a viable business. </a:t>
            </a:r>
            <a:endParaRPr lang="en-US" sz="4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Solution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Idea2Business solves this problem by providing a comprehensive platform for people to turn their ideas into profitable businesses. It provides step-by-step guidance to help users through the process, from developing a business plan to creating a website and launching the business. </a:t>
            </a:r>
            <a:endParaRPr lang="en-US" sz="4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Market Opportunity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There is a huge market opportunity for Idea2Business. The global market for business services is estimated to reach over $5 trillion by 2020. With Idea2Business, users can tap into this market and start their own business with minimal risk and cost. </a:t>
            </a:r>
            <a:endParaRPr lang="en-US" sz="4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Product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Idea2Business is a web-based platform that helps people turn their ideas into profitable businesses. It provides users with step-by-step guidance, resources, and tools to help them through the process. It also offers access to a network of experts who can provide advice and mentorship. </a:t>
            </a:r>
            <a:endParaRPr lang="en-US" sz="4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Business Model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Idea2Business has a subscription-based business model. Users pay a monthly fee to access the platform and its resources. </a:t>
            </a:r>
            <a:endParaRPr lang="en-US" sz="4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Competition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There are several competitors in the market including Startups.com and FounderU. However, Idea2Business has an advantage in that it provides a comprehensive platform that covers all aspects of launching a business. </a:t>
            </a:r>
            <a:endParaRPr lang="en-US" sz="4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Traction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Idea2Business has had over 10,000 downloads since its launch in 2020 and has been featured in several major publications. </a:t>
            </a:r>
            <a:endParaRPr lang="en-US" sz="4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40080" y="100584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4000" b="1" u="sng" dirty="0">
                <a:solidFill>
                  <a:srgbClr val="FFFFFF"/>
                </a:solidFill>
              </a:rPr>
              <a:t>Financials</a:t>
            </a:r>
            <a:endParaRPr lang="en-US" sz="4000" dirty="0"/>
          </a:p>
          <a:p>
            <a:pPr algn="ctr">
              <a:spcBef>
                <a:spcPts val="4800"/>
              </a:spcBef>
            </a:pPr>
            <a:r>
              <a:rPr lang="en-US" sz="1600" dirty="0">
                <a:solidFill>
                  <a:srgbClr val="FFFFFF"/>
                </a:solidFill>
              </a:rPr>
              <a:t> Idea2Business has generated over $1 million in revenue since its launch in 2020. </a:t>
            </a:r>
            <a:endParaRPr lang="en-US" sz="4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2023-04-19T09:16:17Z</dcterms:created>
  <dcterms:modified xsi:type="dcterms:W3CDTF">2023-04-19T09:16:17Z</dcterms:modified>
</cp:coreProperties>
</file>